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DBA404-B7C9-4EA4-8A14-5025DE88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311785-0514-4D9C-802C-2352E1C4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26DAC-5DA4-4E38-A512-4B842EFA0EDA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62B2C-181F-4D35-9627-20D83959F10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56AF-FFC6-4C0A-96D5-4515A530AAA2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FFBE-F40D-44CD-BC25-6F84F16A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71DE-E0ED-4370-BFD6-CCA15A79D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547-384E-483A-98B1-BE1C061C7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07F9-71B3-46AF-877D-56B4CD95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14EF-1E1C-4748-8C4A-6368AD03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C3BB-397D-4ADA-9A33-EE70BBB5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25E-B24E-4C54-B1FB-2FE1F6B8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21AD-AF3E-4FF8-988D-34422641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6D5-9F43-47D4-B563-86AFEE72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D2EFB-7991-4B68-89F4-8F80A259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EF82-07D4-44DF-A634-7B12D7E8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19E88F-85BC-498D-AC99-DDB4CF96F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0" descr="mels_question_md_bl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95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19200" y="38937"/>
            <a:ext cx="59436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CARBOHYDRATES 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</a:rPr>
              <a:t>Jeopardy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64221"/>
              </p:ext>
            </p:extLst>
          </p:nvPr>
        </p:nvGraphicFramePr>
        <p:xfrm>
          <a:off x="457200" y="1589723"/>
          <a:ext cx="8382000" cy="518191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96" name="Picture 162" descr="ReverseLog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620000" y="304800"/>
            <a:ext cx="15240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9516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are the four large organic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Compound groups?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flipH="1">
            <a:off x="2971800" y="3886200"/>
            <a:ext cx="31546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Carbohydrates, proteins, lipids, nucleic acids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76325" y="1666964"/>
            <a:ext cx="616066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in the general formula for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Carbohydrates?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76600" y="3429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</a:t>
            </a:r>
            <a:r>
              <a:rPr lang="en-US" sz="3600" baseline="-25000" dirty="0" smtClean="0">
                <a:solidFill>
                  <a:srgbClr val="FFFF00"/>
                </a:solidFill>
                <a:latin typeface="+mn-lt"/>
              </a:rPr>
              <a:t>2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O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3912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Monomers of carbohydrates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4290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monosaccharides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1266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energy storage form in animals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3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3429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glycogen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520753" y="1752599"/>
            <a:ext cx="52116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Where is glycogen stored?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81400" y="34290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Liver and muscles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1651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Storage form of energy in plants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638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76550" y="4191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starch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114425" y="1152435"/>
            <a:ext cx="607089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Polysaccharide in the thick cell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wall of plants?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741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cellulose</a:t>
            </a:r>
            <a:endParaRPr lang="en-US" sz="3600" dirty="0" smtClean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14425" y="838200"/>
            <a:ext cx="70294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 dirty="0"/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Polysaccharide in the thick cell wall of fungi and exoskeleton of arthropods (insects and their friends)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36576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chitin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990600" y="1295400"/>
            <a:ext cx="653255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Bonds formed between monomers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by condensation are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Types of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bonds (in any group)?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5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covalent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70916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The name of the </a:t>
            </a:r>
            <a:r>
              <a:rPr lang="en-US" sz="3600" u="sng" dirty="0" smtClean="0">
                <a:solidFill>
                  <a:schemeClr val="bg1"/>
                </a:solidFill>
                <a:latin typeface="Times New Roman" pitchFamily="18" charset="0"/>
              </a:rPr>
              <a:t>specific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bond formed that joins monosaccharides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19400" y="4038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FF00"/>
                </a:solidFill>
                <a:latin typeface="+mn-lt"/>
              </a:rPr>
              <a:t>Glycosidic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 linkage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122487" y="838200"/>
            <a:ext cx="44418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Reaction that joins monomers by removing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water –give BOTH terms!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5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4290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Dehydration synthesis or condensation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4040886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Energy and structural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29718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Two uses of carbohydrates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441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amylase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371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Enzyme used to break down starch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7710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Enzyme humans use to break down cellulose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40386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NONE! We can’t!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147703" y="533400"/>
            <a:ext cx="45448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List three disaccharides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457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31242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Lactose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Sucrose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maltose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45448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List 2 monosaccharides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35814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Glucose and fructose</a:t>
            </a:r>
            <a:endParaRPr lang="en-US" sz="3600" baseline="300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762000"/>
            <a:ext cx="48466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What is the major difference </a:t>
            </a:r>
            <a:r>
              <a:rPr lang="en-US" sz="3600" dirty="0" smtClean="0">
                <a:solidFill>
                  <a:schemeClr val="bg1"/>
                </a:solidFill>
                <a:latin typeface="+mn-lt"/>
              </a:rPr>
              <a:t>between starch, cellulose, and glycogen</a:t>
            </a:r>
            <a:r>
              <a:rPr lang="en-US" sz="3600" dirty="0" smtClean="0">
                <a:solidFill>
                  <a:schemeClr val="bg1"/>
                </a:solidFill>
                <a:latin typeface="+mn-lt"/>
              </a:rPr>
              <a:t>?</a:t>
            </a:r>
            <a:endParaRPr lang="en-US" sz="36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5181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The way the molecules are arranged. (structure)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The linkages are different (alpha or beta)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79047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polysaccharide is a variation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of glucose with a NITROGENOUS arm?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765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4114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chitin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2504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Reaction that splits polymers by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Adding water</a:t>
            </a:r>
          </a:p>
        </p:txBody>
      </p:sp>
      <p:pic>
        <p:nvPicPr>
          <p:cNvPr id="409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0" y="3429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	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hydrolysis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95133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20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40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O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20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is probably what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type of 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carbohydrate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?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413385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polysaccharide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762000"/>
            <a:ext cx="3545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DAILY DOUBLE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3810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monosaccharide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86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0200" y="2133600"/>
            <a:ext cx="31813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One of these is probably a </a:t>
            </a:r>
            <a:r>
              <a:rPr lang="en-US" sz="3200" dirty="0" err="1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what?</a:t>
            </a:r>
            <a:r>
              <a:rPr lang="en-US" sz="3200" dirty="0" err="1" smtClean="0">
                <a:latin typeface="+mn-lt"/>
              </a:rPr>
              <a:t>e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651324" y="1143000"/>
            <a:ext cx="79175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are the two ways to classify sugars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3657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Location of carbonyl and the number of carbons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.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85812" y="762000"/>
            <a:ext cx="960099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Glycogen, starch, cellulose, chitin are all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what? (specifically)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352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polysaccharides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95700" y="838200"/>
            <a:ext cx="703718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Starch and cellulose are both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polymers of glucose but differ in the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glycosidic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linkages. 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are the two types of linkages?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921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733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Alpha and beta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612218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linkage does starch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have that our enzymes </a:t>
            </a:r>
            <a:r>
              <a:rPr lang="en-US" sz="3600" u="sng" dirty="0" smtClean="0">
                <a:solidFill>
                  <a:schemeClr val="bg1"/>
                </a:solidFill>
                <a:latin typeface="Times New Roman" pitchFamily="18" charset="0"/>
              </a:rPr>
              <a:t>are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able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to hydrolyze?</a:t>
            </a:r>
          </a:p>
        </p:txBody>
      </p:sp>
      <p:pic>
        <p:nvPicPr>
          <p:cNvPr id="1024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7997" y="3962399"/>
            <a:ext cx="11849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alpha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362</Words>
  <Application>Microsoft Office PowerPoint</Application>
  <PresentationFormat>On-screen Show (4:3)</PresentationFormat>
  <Paragraphs>105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User</cp:lastModifiedBy>
  <cp:revision>106</cp:revision>
  <dcterms:created xsi:type="dcterms:W3CDTF">2003-05-14T01:07:43Z</dcterms:created>
  <dcterms:modified xsi:type="dcterms:W3CDTF">2019-01-10T19:43:01Z</dcterms:modified>
</cp:coreProperties>
</file>